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  <p:sldId id="267" r:id="rId13"/>
    <p:sldId id="272" r:id="rId14"/>
    <p:sldId id="274" r:id="rId15"/>
    <p:sldId id="275" r:id="rId16"/>
    <p:sldId id="276" r:id="rId17"/>
    <p:sldId id="268" r:id="rId18"/>
    <p:sldId id="273" r:id="rId19"/>
    <p:sldId id="271" r:id="rId20"/>
    <p:sldId id="269" r:id="rId21"/>
    <p:sldId id="270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955E-9326-4816-AA22-C1AB0EF30A66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006B-18C2-41C8-A843-B0991CE16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910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955E-9326-4816-AA22-C1AB0EF30A66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006B-18C2-41C8-A843-B0991CE16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847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955E-9326-4816-AA22-C1AB0EF30A66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006B-18C2-41C8-A843-B0991CE16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26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955E-9326-4816-AA22-C1AB0EF30A66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006B-18C2-41C8-A843-B0991CE16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037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955E-9326-4816-AA22-C1AB0EF30A66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006B-18C2-41C8-A843-B0991CE16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233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955E-9326-4816-AA22-C1AB0EF30A66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006B-18C2-41C8-A843-B0991CE16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26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955E-9326-4816-AA22-C1AB0EF30A66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006B-18C2-41C8-A843-B0991CE16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698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955E-9326-4816-AA22-C1AB0EF30A66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006B-18C2-41C8-A843-B0991CE16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30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955E-9326-4816-AA22-C1AB0EF30A66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006B-18C2-41C8-A843-B0991CE16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371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955E-9326-4816-AA22-C1AB0EF30A66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006B-18C2-41C8-A843-B0991CE16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5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955E-9326-4816-AA22-C1AB0EF30A66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006B-18C2-41C8-A843-B0991CE16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285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9955E-9326-4816-AA22-C1AB0EF30A66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6006B-18C2-41C8-A843-B0991CE16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95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1115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30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285</a:t>
            </a:r>
            <a:r>
              <a:rPr lang="ko-KR" altLang="en-US" dirty="0"/>
              <a:t>쪽 예제에서는 </a:t>
            </a:r>
            <a:r>
              <a:rPr lang="en-US" altLang="ko-KR" dirty="0" err="1"/>
              <a:t>ListActivity</a:t>
            </a:r>
            <a:r>
              <a:rPr lang="ko-KR" altLang="en-US" dirty="0"/>
              <a:t>를 사용했는데 이거는 잘 </a:t>
            </a:r>
            <a:r>
              <a:rPr lang="ko-KR" altLang="en-US" dirty="0" err="1"/>
              <a:t>안쓰인다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 err="1"/>
              <a:t>ListView</a:t>
            </a:r>
            <a:r>
              <a:rPr lang="ko-KR" altLang="en-US" dirty="0"/>
              <a:t>를 쓰는게</a:t>
            </a:r>
          </a:p>
        </p:txBody>
      </p:sp>
    </p:spTree>
    <p:extLst>
      <p:ext uri="{BB962C8B-B14F-4D97-AF65-F5344CB8AC3E}">
        <p14:creationId xmlns:p14="http://schemas.microsoft.com/office/powerpoint/2010/main" val="2826044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565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방법이 젤 많이 쓰임</a:t>
            </a:r>
            <a:br>
              <a:rPr lang="en-US" altLang="ko-KR" dirty="0"/>
            </a:br>
            <a:r>
              <a:rPr lang="ko-KR" altLang="en-US" dirty="0"/>
              <a:t>가장 일반적인 방법</a:t>
            </a:r>
          </a:p>
        </p:txBody>
      </p:sp>
    </p:spTree>
    <p:extLst>
      <p:ext uri="{BB962C8B-B14F-4D97-AF65-F5344CB8AC3E}">
        <p14:creationId xmlns:p14="http://schemas.microsoft.com/office/powerpoint/2010/main" val="501915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리소스</a:t>
            </a:r>
          </a:p>
        </p:txBody>
      </p:sp>
    </p:spTree>
    <p:extLst>
      <p:ext uri="{BB962C8B-B14F-4D97-AF65-F5344CB8AC3E}">
        <p14:creationId xmlns:p14="http://schemas.microsoft.com/office/powerpoint/2010/main" val="1233395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Values</a:t>
            </a:r>
            <a:r>
              <a:rPr lang="ko-KR" altLang="en-US" dirty="0"/>
              <a:t>랑 </a:t>
            </a:r>
            <a:r>
              <a:rPr lang="ko-KR" altLang="en-US" dirty="0" err="1"/>
              <a:t>파일이름은</a:t>
            </a:r>
            <a:r>
              <a:rPr lang="ko-KR" altLang="en-US" dirty="0"/>
              <a:t> 중요하지않아</a:t>
            </a:r>
            <a:br>
              <a:rPr lang="en-US" altLang="ko-KR" dirty="0"/>
            </a:br>
            <a:r>
              <a:rPr lang="ko-KR" altLang="en-US" dirty="0"/>
              <a:t>아무거나</a:t>
            </a:r>
          </a:p>
        </p:txBody>
      </p:sp>
    </p:spTree>
    <p:extLst>
      <p:ext uri="{BB962C8B-B14F-4D97-AF65-F5344CB8AC3E}">
        <p14:creationId xmlns:p14="http://schemas.microsoft.com/office/powerpoint/2010/main" val="3150338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75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1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리소스에 만들고</a:t>
            </a:r>
            <a:r>
              <a:rPr lang="en-US" altLang="ko-KR" dirty="0"/>
              <a:t>, </a:t>
            </a:r>
            <a:r>
              <a:rPr lang="ko-KR" altLang="en-US" dirty="0"/>
              <a:t>리소스를 불러오는 방법</a:t>
            </a:r>
          </a:p>
        </p:txBody>
      </p:sp>
    </p:spTree>
    <p:extLst>
      <p:ext uri="{BB962C8B-B14F-4D97-AF65-F5344CB8AC3E}">
        <p14:creationId xmlns:p14="http://schemas.microsoft.com/office/powerpoint/2010/main" val="3498035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86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우리가 쓴 건 </a:t>
            </a:r>
            <a:r>
              <a:rPr lang="en-US" altLang="ko-KR" dirty="0"/>
              <a:t>3</a:t>
            </a:r>
            <a:r>
              <a:rPr lang="ko-KR" altLang="en-US" dirty="0"/>
              <a:t>번째</a:t>
            </a:r>
          </a:p>
        </p:txBody>
      </p:sp>
    </p:spTree>
    <p:extLst>
      <p:ext uri="{BB962C8B-B14F-4D97-AF65-F5344CB8AC3E}">
        <p14:creationId xmlns:p14="http://schemas.microsoft.com/office/powerpoint/2010/main" val="2626147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73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이제 이거 쓸 거</a:t>
            </a:r>
          </a:p>
        </p:txBody>
      </p:sp>
    </p:spTree>
    <p:extLst>
      <p:ext uri="{BB962C8B-B14F-4D97-AF65-F5344CB8AC3E}">
        <p14:creationId xmlns:p14="http://schemas.microsoft.com/office/powerpoint/2010/main" val="958901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30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3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43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4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50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9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28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54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29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78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setOnItemClickListener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021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38</Words>
  <Application>Microsoft Office PowerPoint</Application>
  <PresentationFormat>와이드스크린</PresentationFormat>
  <Paragraphs>9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1115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setOnItemClickListener()</vt:lpstr>
      <vt:lpstr>285쪽 예제에서는 ListActivity를 사용했는데 이거는 잘 안쓰인다. ListView를 쓰는게</vt:lpstr>
      <vt:lpstr>PowerPoint 프레젠테이션</vt:lpstr>
      <vt:lpstr>이 방법이 젤 많이 쓰임 가장 일반적인 방법</vt:lpstr>
      <vt:lpstr>리소스</vt:lpstr>
      <vt:lpstr>Values랑 파일이름은 중요하지않아 아무거나</vt:lpstr>
      <vt:lpstr>PowerPoint 프레젠테이션</vt:lpstr>
      <vt:lpstr>PowerPoint 프레젠테이션</vt:lpstr>
      <vt:lpstr>리소스에 만들고, 리소스를 불러오는 방법</vt:lpstr>
      <vt:lpstr>PowerPoint 프레젠테이션</vt:lpstr>
      <vt:lpstr>우리가 쓴 건 3번째</vt:lpstr>
      <vt:lpstr>이제 이거 쓸 거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1115</dc:title>
  <dc:creator>김 영우</dc:creator>
  <cp:lastModifiedBy>HJK</cp:lastModifiedBy>
  <cp:revision>7</cp:revision>
  <dcterms:created xsi:type="dcterms:W3CDTF">2018-11-15T01:50:26Z</dcterms:created>
  <dcterms:modified xsi:type="dcterms:W3CDTF">2018-11-25T04:38:32Z</dcterms:modified>
</cp:coreProperties>
</file>